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73" r:id="rId5"/>
    <p:sldId id="274" r:id="rId6"/>
    <p:sldId id="277" r:id="rId7"/>
    <p:sldId id="275" r:id="rId8"/>
    <p:sldId id="27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51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F2B1B2-9D02-4349-8CE7-D5A89DD25E3A}" v="2" dt="2025-05-27T16:47:41.8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3894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is Gosik" userId="8df8d7f4-07bf-4b01-8164-cd15b0bd6d0a" providerId="ADAL" clId="{6992931A-7A2B-4962-A239-0989E2DD57A5}"/>
    <pc:docChg chg="modSld">
      <pc:chgData name="Alexis Gosik" userId="8df8d7f4-07bf-4b01-8164-cd15b0bd6d0a" providerId="ADAL" clId="{6992931A-7A2B-4962-A239-0989E2DD57A5}" dt="2024-06-10T16:52:39.101" v="10" actId="2711"/>
      <pc:docMkLst>
        <pc:docMk/>
      </pc:docMkLst>
      <pc:sldChg chg="modSp mod">
        <pc:chgData name="Alexis Gosik" userId="8df8d7f4-07bf-4b01-8164-cd15b0bd6d0a" providerId="ADAL" clId="{6992931A-7A2B-4962-A239-0989E2DD57A5}" dt="2024-06-10T16:51:58.490" v="3" actId="2711"/>
        <pc:sldMkLst>
          <pc:docMk/>
          <pc:sldMk cId="1720159019" sldId="273"/>
        </pc:sldMkLst>
      </pc:sldChg>
      <pc:sldChg chg="modSp mod">
        <pc:chgData name="Alexis Gosik" userId="8df8d7f4-07bf-4b01-8164-cd15b0bd6d0a" providerId="ADAL" clId="{6992931A-7A2B-4962-A239-0989E2DD57A5}" dt="2024-06-10T16:52:09.280" v="5" actId="2711"/>
        <pc:sldMkLst>
          <pc:docMk/>
          <pc:sldMk cId="1225506282" sldId="274"/>
        </pc:sldMkLst>
      </pc:sldChg>
      <pc:sldChg chg="modSp">
        <pc:chgData name="Alexis Gosik" userId="8df8d7f4-07bf-4b01-8164-cd15b0bd6d0a" providerId="ADAL" clId="{6992931A-7A2B-4962-A239-0989E2DD57A5}" dt="2024-06-10T16:52:32.791" v="9" actId="2711"/>
        <pc:sldMkLst>
          <pc:docMk/>
          <pc:sldMk cId="1334790753" sldId="275"/>
        </pc:sldMkLst>
      </pc:sldChg>
      <pc:sldChg chg="modSp">
        <pc:chgData name="Alexis Gosik" userId="8df8d7f4-07bf-4b01-8164-cd15b0bd6d0a" providerId="ADAL" clId="{6992931A-7A2B-4962-A239-0989E2DD57A5}" dt="2024-06-10T16:52:39.101" v="10" actId="2711"/>
        <pc:sldMkLst>
          <pc:docMk/>
          <pc:sldMk cId="575476492" sldId="276"/>
        </pc:sldMkLst>
      </pc:sldChg>
      <pc:sldChg chg="modSp mod">
        <pc:chgData name="Alexis Gosik" userId="8df8d7f4-07bf-4b01-8164-cd15b0bd6d0a" providerId="ADAL" clId="{6992931A-7A2B-4962-A239-0989E2DD57A5}" dt="2024-06-10T16:52:26.330" v="8" actId="1076"/>
        <pc:sldMkLst>
          <pc:docMk/>
          <pc:sldMk cId="900736410" sldId="277"/>
        </pc:sldMkLst>
      </pc:sldChg>
    </pc:docChg>
  </pc:docChgLst>
  <pc:docChgLst>
    <pc:chgData name="Alexis Gosik" userId="8df8d7f4-07bf-4b01-8164-cd15b0bd6d0a" providerId="ADAL" clId="{8B291251-41C0-4626-84FF-323DC716FB8B}"/>
    <pc:docChg chg="custSel addSld delSld modSld sldOrd">
      <pc:chgData name="Alexis Gosik" userId="8df8d7f4-07bf-4b01-8164-cd15b0bd6d0a" providerId="ADAL" clId="{8B291251-41C0-4626-84FF-323DC716FB8B}" dt="2023-05-03T16:30:29.011" v="1099" actId="2696"/>
      <pc:docMkLst>
        <pc:docMk/>
      </pc:docMkLst>
      <pc:sldChg chg="del">
        <pc:chgData name="Alexis Gosik" userId="8df8d7f4-07bf-4b01-8164-cd15b0bd6d0a" providerId="ADAL" clId="{8B291251-41C0-4626-84FF-323DC716FB8B}" dt="2023-05-02T18:12:27.212" v="51" actId="2696"/>
        <pc:sldMkLst>
          <pc:docMk/>
          <pc:sldMk cId="3210836107" sldId="271"/>
        </pc:sldMkLst>
      </pc:sldChg>
      <pc:sldChg chg="modSp mod">
        <pc:chgData name="Alexis Gosik" userId="8df8d7f4-07bf-4b01-8164-cd15b0bd6d0a" providerId="ADAL" clId="{8B291251-41C0-4626-84FF-323DC716FB8B}" dt="2023-05-02T18:12:01.586" v="40" actId="113"/>
        <pc:sldMkLst>
          <pc:docMk/>
          <pc:sldMk cId="1720159019" sldId="273"/>
        </pc:sldMkLst>
      </pc:sldChg>
      <pc:sldChg chg="modSp mod modAnim">
        <pc:chgData name="Alexis Gosik" userId="8df8d7f4-07bf-4b01-8164-cd15b0bd6d0a" providerId="ADAL" clId="{8B291251-41C0-4626-84FF-323DC716FB8B}" dt="2023-05-02T18:14:15.128" v="250" actId="20577"/>
        <pc:sldMkLst>
          <pc:docMk/>
          <pc:sldMk cId="1225506282" sldId="274"/>
        </pc:sldMkLst>
      </pc:sldChg>
      <pc:sldChg chg="addSp delSp modSp add mod modAnim">
        <pc:chgData name="Alexis Gosik" userId="8df8d7f4-07bf-4b01-8164-cd15b0bd6d0a" providerId="ADAL" clId="{8B291251-41C0-4626-84FF-323DC716FB8B}" dt="2023-05-03T16:21:40.423" v="1031" actId="113"/>
        <pc:sldMkLst>
          <pc:docMk/>
          <pc:sldMk cId="1334790753" sldId="275"/>
        </pc:sldMkLst>
      </pc:sldChg>
      <pc:sldChg chg="del">
        <pc:chgData name="Alexis Gosik" userId="8df8d7f4-07bf-4b01-8164-cd15b0bd6d0a" providerId="ADAL" clId="{8B291251-41C0-4626-84FF-323DC716FB8B}" dt="2023-05-02T18:12:30.945" v="53" actId="2696"/>
        <pc:sldMkLst>
          <pc:docMk/>
          <pc:sldMk cId="1456293615" sldId="275"/>
        </pc:sldMkLst>
      </pc:sldChg>
      <pc:sldChg chg="addSp delSp modSp add mod delAnim modAnim">
        <pc:chgData name="Alexis Gosik" userId="8df8d7f4-07bf-4b01-8164-cd15b0bd6d0a" providerId="ADAL" clId="{8B291251-41C0-4626-84FF-323DC716FB8B}" dt="2023-05-03T16:30:19.604" v="1098" actId="1076"/>
        <pc:sldMkLst>
          <pc:docMk/>
          <pc:sldMk cId="575476492" sldId="276"/>
        </pc:sldMkLst>
      </pc:sldChg>
      <pc:sldChg chg="del">
        <pc:chgData name="Alexis Gosik" userId="8df8d7f4-07bf-4b01-8164-cd15b0bd6d0a" providerId="ADAL" clId="{8B291251-41C0-4626-84FF-323DC716FB8B}" dt="2023-05-02T18:12:29.147" v="52" actId="2696"/>
        <pc:sldMkLst>
          <pc:docMk/>
          <pc:sldMk cId="1272312342" sldId="276"/>
        </pc:sldMkLst>
      </pc:sldChg>
      <pc:sldChg chg="modSp add mod ord modAnim">
        <pc:chgData name="Alexis Gosik" userId="8df8d7f4-07bf-4b01-8164-cd15b0bd6d0a" providerId="ADAL" clId="{8B291251-41C0-4626-84FF-323DC716FB8B}" dt="2023-05-03T16:18:27.343" v="930"/>
        <pc:sldMkLst>
          <pc:docMk/>
          <pc:sldMk cId="900736410" sldId="277"/>
        </pc:sldMkLst>
      </pc:sldChg>
      <pc:sldChg chg="del">
        <pc:chgData name="Alexis Gosik" userId="8df8d7f4-07bf-4b01-8164-cd15b0bd6d0a" providerId="ADAL" clId="{8B291251-41C0-4626-84FF-323DC716FB8B}" dt="2023-05-02T18:12:25.379" v="50" actId="2696"/>
        <pc:sldMkLst>
          <pc:docMk/>
          <pc:sldMk cId="2973014291" sldId="277"/>
        </pc:sldMkLst>
      </pc:sldChg>
      <pc:sldChg chg="add del">
        <pc:chgData name="Alexis Gosik" userId="8df8d7f4-07bf-4b01-8164-cd15b0bd6d0a" providerId="ADAL" clId="{8B291251-41C0-4626-84FF-323DC716FB8B}" dt="2023-05-03T16:30:29.011" v="1099" actId="2696"/>
        <pc:sldMkLst>
          <pc:docMk/>
          <pc:sldMk cId="2773557428" sldId="278"/>
        </pc:sldMkLst>
      </pc:sldChg>
      <pc:sldChg chg="del">
        <pc:chgData name="Alexis Gosik" userId="8df8d7f4-07bf-4b01-8164-cd15b0bd6d0a" providerId="ADAL" clId="{8B291251-41C0-4626-84FF-323DC716FB8B}" dt="2023-05-02T18:12:23.812" v="49" actId="2696"/>
        <pc:sldMkLst>
          <pc:docMk/>
          <pc:sldMk cId="2834579004" sldId="278"/>
        </pc:sldMkLst>
      </pc:sldChg>
      <pc:sldChg chg="del">
        <pc:chgData name="Alexis Gosik" userId="8df8d7f4-07bf-4b01-8164-cd15b0bd6d0a" providerId="ADAL" clId="{8B291251-41C0-4626-84FF-323DC716FB8B}" dt="2023-05-02T18:12:12.022" v="42" actId="2696"/>
        <pc:sldMkLst>
          <pc:docMk/>
          <pc:sldMk cId="3613171825" sldId="279"/>
        </pc:sldMkLst>
      </pc:sldChg>
      <pc:sldChg chg="del">
        <pc:chgData name="Alexis Gosik" userId="8df8d7f4-07bf-4b01-8164-cd15b0bd6d0a" providerId="ADAL" clId="{8B291251-41C0-4626-84FF-323DC716FB8B}" dt="2023-05-02T18:12:22.095" v="48" actId="2696"/>
        <pc:sldMkLst>
          <pc:docMk/>
          <pc:sldMk cId="3481073161" sldId="280"/>
        </pc:sldMkLst>
      </pc:sldChg>
      <pc:sldChg chg="del">
        <pc:chgData name="Alexis Gosik" userId="8df8d7f4-07bf-4b01-8164-cd15b0bd6d0a" providerId="ADAL" clId="{8B291251-41C0-4626-84FF-323DC716FB8B}" dt="2023-05-02T18:12:13.706" v="43" actId="2696"/>
        <pc:sldMkLst>
          <pc:docMk/>
          <pc:sldMk cId="455116347" sldId="286"/>
        </pc:sldMkLst>
      </pc:sldChg>
      <pc:sldChg chg="del">
        <pc:chgData name="Alexis Gosik" userId="8df8d7f4-07bf-4b01-8164-cd15b0bd6d0a" providerId="ADAL" clId="{8B291251-41C0-4626-84FF-323DC716FB8B}" dt="2023-05-02T18:12:18.628" v="46" actId="2696"/>
        <pc:sldMkLst>
          <pc:docMk/>
          <pc:sldMk cId="1399283880" sldId="287"/>
        </pc:sldMkLst>
      </pc:sldChg>
      <pc:sldChg chg="del">
        <pc:chgData name="Alexis Gosik" userId="8df8d7f4-07bf-4b01-8164-cd15b0bd6d0a" providerId="ADAL" clId="{8B291251-41C0-4626-84FF-323DC716FB8B}" dt="2023-05-02T18:12:09.494" v="41" actId="2696"/>
        <pc:sldMkLst>
          <pc:docMk/>
          <pc:sldMk cId="3692368646" sldId="288"/>
        </pc:sldMkLst>
      </pc:sldChg>
      <pc:sldChg chg="del">
        <pc:chgData name="Alexis Gosik" userId="8df8d7f4-07bf-4b01-8164-cd15b0bd6d0a" providerId="ADAL" clId="{8B291251-41C0-4626-84FF-323DC716FB8B}" dt="2023-05-02T18:12:20.428" v="47" actId="2696"/>
        <pc:sldMkLst>
          <pc:docMk/>
          <pc:sldMk cId="109360874" sldId="289"/>
        </pc:sldMkLst>
      </pc:sldChg>
      <pc:sldChg chg="del">
        <pc:chgData name="Alexis Gosik" userId="8df8d7f4-07bf-4b01-8164-cd15b0bd6d0a" providerId="ADAL" clId="{8B291251-41C0-4626-84FF-323DC716FB8B}" dt="2023-05-02T18:12:17.061" v="45" actId="2696"/>
        <pc:sldMkLst>
          <pc:docMk/>
          <pc:sldMk cId="2830027724" sldId="290"/>
        </pc:sldMkLst>
      </pc:sldChg>
      <pc:sldChg chg="del">
        <pc:chgData name="Alexis Gosik" userId="8df8d7f4-07bf-4b01-8164-cd15b0bd6d0a" providerId="ADAL" clId="{8B291251-41C0-4626-84FF-323DC716FB8B}" dt="2023-05-02T18:12:15.422" v="44" actId="2696"/>
        <pc:sldMkLst>
          <pc:docMk/>
          <pc:sldMk cId="2005973622" sldId="291"/>
        </pc:sldMkLst>
      </pc:sldChg>
    </pc:docChg>
  </pc:docChgLst>
  <pc:docChgLst>
    <pc:chgData name="Alexis Gosik" userId="S::alexis@tccp.org::8df8d7f4-07bf-4b01-8164-cd15b0bd6d0a" providerId="AD" clId="Web-{09640CD3-1B28-1996-C7CB-0915B30AD6E8}"/>
    <pc:docChg chg="modSld">
      <pc:chgData name="Alexis Gosik" userId="S::alexis@tccp.org::8df8d7f4-07bf-4b01-8164-cd15b0bd6d0a" providerId="AD" clId="Web-{09640CD3-1B28-1996-C7CB-0915B30AD6E8}" dt="2023-07-14T13:18:47.756" v="9" actId="20577"/>
      <pc:docMkLst>
        <pc:docMk/>
      </pc:docMkLst>
      <pc:sldChg chg="modSp">
        <pc:chgData name="Alexis Gosik" userId="S::alexis@tccp.org::8df8d7f4-07bf-4b01-8164-cd15b0bd6d0a" providerId="AD" clId="Web-{09640CD3-1B28-1996-C7CB-0915B30AD6E8}" dt="2023-07-14T13:18:47.756" v="9" actId="20577"/>
        <pc:sldMkLst>
          <pc:docMk/>
          <pc:sldMk cId="1225506282" sldId="274"/>
        </pc:sldMkLst>
      </pc:sldChg>
    </pc:docChg>
  </pc:docChgLst>
  <pc:docChgLst>
    <pc:chgData name="Alexis Gosik" userId="8df8d7f4-07bf-4b01-8164-cd15b0bd6d0a" providerId="ADAL" clId="{E3F2B1B2-9D02-4349-8CE7-D5A89DD25E3A}"/>
    <pc:docChg chg="modSld">
      <pc:chgData name="Alexis Gosik" userId="8df8d7f4-07bf-4b01-8164-cd15b0bd6d0a" providerId="ADAL" clId="{E3F2B1B2-9D02-4349-8CE7-D5A89DD25E3A}" dt="2025-05-27T16:47:41.842" v="2" actId="20577"/>
      <pc:docMkLst>
        <pc:docMk/>
      </pc:docMkLst>
      <pc:sldChg chg="modSp mod">
        <pc:chgData name="Alexis Gosik" userId="8df8d7f4-07bf-4b01-8164-cd15b0bd6d0a" providerId="ADAL" clId="{E3F2B1B2-9D02-4349-8CE7-D5A89DD25E3A}" dt="2025-05-27T16:46:24.158" v="0" actId="20577"/>
        <pc:sldMkLst>
          <pc:docMk/>
          <pc:sldMk cId="1720159019" sldId="273"/>
        </pc:sldMkLst>
        <pc:spChg chg="mod">
          <ac:chgData name="Alexis Gosik" userId="8df8d7f4-07bf-4b01-8164-cd15b0bd6d0a" providerId="ADAL" clId="{E3F2B1B2-9D02-4349-8CE7-D5A89DD25E3A}" dt="2025-05-27T16:46:24.158" v="0" actId="20577"/>
          <ac:spMkLst>
            <pc:docMk/>
            <pc:sldMk cId="1720159019" sldId="273"/>
            <ac:spMk id="10" creationId="{8BBA573B-906A-BD32-C1C5-AD6CEB2E8332}"/>
          </ac:spMkLst>
        </pc:spChg>
      </pc:sldChg>
      <pc:sldChg chg="modSp">
        <pc:chgData name="Alexis Gosik" userId="8df8d7f4-07bf-4b01-8164-cd15b0bd6d0a" providerId="ADAL" clId="{E3F2B1B2-9D02-4349-8CE7-D5A89DD25E3A}" dt="2025-05-27T16:47:41.842" v="2" actId="20577"/>
        <pc:sldMkLst>
          <pc:docMk/>
          <pc:sldMk cId="900736410" sldId="277"/>
        </pc:sldMkLst>
        <pc:spChg chg="mod">
          <ac:chgData name="Alexis Gosik" userId="8df8d7f4-07bf-4b01-8164-cd15b0bd6d0a" providerId="ADAL" clId="{E3F2B1B2-9D02-4349-8CE7-D5A89DD25E3A}" dt="2025-05-27T16:47:41.842" v="2" actId="20577"/>
          <ac:spMkLst>
            <pc:docMk/>
            <pc:sldMk cId="900736410" sldId="277"/>
            <ac:spMk id="10" creationId="{D434559F-2B57-71F6-A8F1-B72215C920B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D5FFDE-1002-4C3B-A4B7-7BA8CACE7BBF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7CE32D-7A85-40FD-899D-FD6E6B9026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208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154BF-CA9C-4855-9740-7CA5FE07F5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FABCA1-DCC8-4FEC-A64E-6FE9409FC0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7F6D9F-8A58-40D7-A322-026406CF3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3ECACE-609B-4C43-BF14-BCF2972A1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8840D8-49FA-4ADF-8FB2-C076025F5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733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7C3DD-8D84-4A99-B07B-870898B2A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F57F25-F4A4-4A30-98A7-2EA1E8CAB5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E8F22B-13F6-4523-8A86-4760722FC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26218E-B49C-4722-8C25-7A5CDD61D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434C99-88A2-4099-ABCB-55669C1A0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551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BD297A8-0B52-4498-9741-99161258C5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85C709-8855-4628-84DC-722D3D3C81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45DF26-AE21-4DE9-8D41-EBF034491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CF3F30-2587-47CD-B685-0D3D89349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12C5C-F447-4C44-991E-7613F1ED0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938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6E323-3D08-427E-BFD5-DEBB41349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315E3F-8CE6-4C69-BCBC-44209D6C7E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BD71E1-60FB-4AAD-995C-7BFE9B707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5CACFB-A39F-4391-93D8-032A56E04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314023-3223-49C5-8147-528EF49DE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13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FD1272-C36B-4372-90C3-954E2A1FE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AB789-C508-4A43-8A2A-BA56E856E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E98EB4-A899-4DE2-8434-8452682CA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829E5C-C783-4568-BEE8-4C04CEEBD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CA27B-97B0-4043-9042-21E80FB49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721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AD9A4-FACF-4069-9902-22F20EA93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E47FA0-99A6-483B-A790-BEE6C8E551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DE107E-4DEC-4DE7-A9F3-6ABA95ADEA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949058-5058-44F8-9791-2F9C44F5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B7B0F1-DC61-4F07-B2D1-98F82A9F7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2BFD42-1C99-45EE-BBE7-E3E96A5C5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215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B9F57-DA62-4B60-B647-C6D12FF9A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84B31A-5DAA-47DF-BE0C-BEF90F90FE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F3056F-C667-439B-AFB1-2DC38D9C02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3EEB7B-865F-4D60-A66B-548E39EF86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E36325-993F-44D5-9126-06E3EC4C14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75E34D-89F4-4CAA-8A7F-BF147F4D7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44B340-0C81-4CA5-B6F7-A26459B1E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60120E-21CC-4FC0-B6FD-A414C41AD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797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AB3D6D-2334-4315-B9D0-DCEBF0FBB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2C4861-E46F-4C0B-8569-CC0861ADE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3FF4A6-87C2-4561-9476-E51C774F8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3C3A52-25DB-424A-99ED-3FC2FCC0B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221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5C388F-C1E5-4FAB-B8A1-3980AC630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A92495-B054-4D37-8B3F-71BB86BAB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C0FC6D-235A-4BD1-92DB-8D2F56FAF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959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49999-64AB-41AF-90D0-80E717653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45AF6F-435B-410D-BFE7-A0F5484C9E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D61D01-509A-4548-9E13-0F45A111BA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ADF4E5-8E89-4A2A-9432-12F0E3D1A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5F8E22-5650-4B54-A2FE-079740F27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740789-A1CB-46F8-9462-0501D3851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362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D13C4-AE5C-4F63-BD27-AC049685B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50C099-72F1-474C-8527-E0923745AC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A255B4-6533-4089-AD3F-65D876E684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E59C62-ED26-4EE0-8AC4-A534772C2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3F8EEB-E6EA-490A-B382-018CBCE14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B2827A-5366-4046-85ED-0BB3354B2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598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039262-7708-43D2-AA4B-C074EC7309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367548-8F99-433E-9E2F-4C27F27853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AC9F4F-D9C8-4D4A-B1E2-601B42F27D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9FBF89-921C-4AFA-9035-0163FEECCE53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5C74AC-CDFE-4899-ABED-A1B5D1A87C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31DB98-80B6-427E-AD11-9FF8E40924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948D9C-D64B-4332-B818-D1E9B0DCA7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730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4610EF1A-D106-CE06-CEEE-D39142ED7A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056" y="1311139"/>
            <a:ext cx="4749869" cy="1922324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8BBA573B-906A-BD32-C1C5-AD6CEB2E8332}"/>
              </a:ext>
            </a:extLst>
          </p:cNvPr>
          <p:cNvSpPr txBox="1">
            <a:spLocks/>
          </p:cNvSpPr>
          <p:nvPr/>
        </p:nvSpPr>
        <p:spPr>
          <a:xfrm>
            <a:off x="203718" y="4305693"/>
            <a:ext cx="11784564" cy="19223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600" b="1" dirty="0">
                <a:latin typeface="Aptos" panose="020B0004020202020204" pitchFamily="34" charset="0"/>
                <a:cs typeface="Calibri"/>
              </a:rPr>
              <a:t>NOVEMBER 2025:</a:t>
            </a:r>
          </a:p>
          <a:p>
            <a:pPr algn="ctr"/>
            <a:r>
              <a:rPr lang="en-US" sz="6600" b="1" dirty="0">
                <a:solidFill>
                  <a:srgbClr val="C0519F"/>
                </a:solidFill>
                <a:latin typeface="Aptos" panose="020B0004020202020204" pitchFamily="34" charset="0"/>
                <a:cs typeface="Calibri"/>
              </a:rPr>
              <a:t>Communication Styles</a:t>
            </a:r>
          </a:p>
        </p:txBody>
      </p:sp>
      <p:pic>
        <p:nvPicPr>
          <p:cNvPr id="12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7249E0C-DE4C-20D8-354F-F7FBCC07BE9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0088" y="1146065"/>
            <a:ext cx="4943856" cy="2252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159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5A9EA23-EF6C-2827-21C3-5F1EA7BF3A85}"/>
              </a:ext>
            </a:extLst>
          </p:cNvPr>
          <p:cNvSpPr txBox="1"/>
          <p:nvPr/>
        </p:nvSpPr>
        <p:spPr>
          <a:xfrm>
            <a:off x="0" y="0"/>
            <a:ext cx="2862072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AD5ECCB-4262-CCFD-ACA3-505A688FB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613" y="2770553"/>
            <a:ext cx="2606846" cy="1316894"/>
          </a:xfrm>
        </p:spPr>
        <p:txBody>
          <a:bodyPr anchor="ctr"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ptos" panose="020B0004020202020204" pitchFamily="34" charset="0"/>
              </a:rPr>
              <a:t>Session Overview</a:t>
            </a:r>
          </a:p>
        </p:txBody>
      </p:sp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2C984D1-717A-0ED3-3F51-FB6B3CA7A0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4930" y="6042118"/>
            <a:ext cx="1508850" cy="687448"/>
          </a:xfrm>
          <a:prstGeom prst="rect">
            <a:avLst/>
          </a:prstGeom>
        </p:spPr>
      </p:pic>
      <p:pic>
        <p:nvPicPr>
          <p:cNvPr id="9" name="Picture 8" descr="A picture containing text&#10;&#10;Description automatically generated">
            <a:extLst>
              <a:ext uri="{FF2B5EF4-FFF2-40B4-BE49-F238E27FC236}">
                <a16:creationId xmlns:a16="http://schemas.microsoft.com/office/drawing/2014/main" id="{AE31D829-3B28-A659-F7EA-50C1572837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2422" y="6084727"/>
            <a:ext cx="1488050" cy="60223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434559F-2B57-71F6-A8F1-B72215C920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3078" y="1166933"/>
            <a:ext cx="8686800" cy="4279709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>
              <a:buNone/>
            </a:pPr>
            <a:r>
              <a:rPr lang="en-US" dirty="0">
                <a:latin typeface="Aptos" panose="020B0004020202020204" pitchFamily="34" charset="0"/>
              </a:rPr>
              <a:t>We see the world through our own eyes. That includes how we view people, how we communicate with people, and how we interact with the world around us.</a:t>
            </a:r>
          </a:p>
          <a:p>
            <a:pPr marL="0" indent="0">
              <a:buNone/>
            </a:pPr>
            <a:endParaRPr lang="en-US" dirty="0">
              <a:latin typeface="Aptos" panose="020B0004020202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ptos" panose="020B0004020202020204" pitchFamily="34" charset="0"/>
              </a:rPr>
              <a:t>In this session, you have an opportunity to explore how others communicate and view the world. Ideally, you can adapt your communication to meet others in a more meaningful way.</a:t>
            </a:r>
          </a:p>
        </p:txBody>
      </p:sp>
    </p:spTree>
    <p:extLst>
      <p:ext uri="{BB962C8B-B14F-4D97-AF65-F5344CB8AC3E}">
        <p14:creationId xmlns:p14="http://schemas.microsoft.com/office/powerpoint/2010/main" val="1225506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2C984D1-717A-0ED3-3F51-FB6B3CA7A0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4930" y="6042118"/>
            <a:ext cx="1508850" cy="687448"/>
          </a:xfrm>
          <a:prstGeom prst="rect">
            <a:avLst/>
          </a:prstGeom>
        </p:spPr>
      </p:pic>
      <p:pic>
        <p:nvPicPr>
          <p:cNvPr id="9" name="Picture 8" descr="A picture containing text&#10;&#10;Description automatically generated">
            <a:extLst>
              <a:ext uri="{FF2B5EF4-FFF2-40B4-BE49-F238E27FC236}">
                <a16:creationId xmlns:a16="http://schemas.microsoft.com/office/drawing/2014/main" id="{AE31D829-3B28-A659-F7EA-50C1572837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2422" y="6084727"/>
            <a:ext cx="1488050" cy="60223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434559F-2B57-71F6-A8F1-B72215C920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921" y="575913"/>
            <a:ext cx="11798157" cy="512079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4000" b="1" dirty="0">
                <a:latin typeface="Aptos" panose="020B0004020202020204" pitchFamily="34" charset="0"/>
                <a:cs typeface="Calibri" panose="020F0502020204030204"/>
              </a:rPr>
              <a:t>Have you ever…</a:t>
            </a:r>
          </a:p>
          <a:p>
            <a:pPr marL="0" indent="0">
              <a:buNone/>
            </a:pPr>
            <a:r>
              <a:rPr lang="en-US" sz="2500" dirty="0">
                <a:latin typeface="Aptos" panose="020B0004020202020204" pitchFamily="34" charset="0"/>
                <a:cs typeface="Calibri" panose="020F0502020204030204"/>
              </a:rPr>
              <a:t>…had a communication breakdown with a co-worker, peer or family member?</a:t>
            </a:r>
          </a:p>
          <a:p>
            <a:pPr marL="0" indent="0">
              <a:buNone/>
            </a:pPr>
            <a:r>
              <a:rPr lang="en-US" sz="2500" dirty="0">
                <a:latin typeface="Aptos" panose="020B0004020202020204" pitchFamily="34" charset="0"/>
                <a:cs typeface="Calibri" panose="020F0502020204030204"/>
              </a:rPr>
              <a:t>…gotten stuck in a conflict because you couldn’t bridge the gap with another person?</a:t>
            </a:r>
          </a:p>
          <a:p>
            <a:pPr marL="0" indent="0">
              <a:buNone/>
            </a:pPr>
            <a:r>
              <a:rPr lang="en-US" sz="2500" dirty="0">
                <a:latin typeface="Aptos" panose="020B0004020202020204" pitchFamily="34" charset="0"/>
                <a:cs typeface="Calibri" panose="020F0502020204030204"/>
              </a:rPr>
              <a:t>…been frustrated by not being understood by another person?</a:t>
            </a:r>
          </a:p>
          <a:p>
            <a:pPr marL="0" indent="0">
              <a:buNone/>
            </a:pPr>
            <a:r>
              <a:rPr lang="en-US" sz="2500" dirty="0">
                <a:latin typeface="Aptos" panose="020B0004020202020204" pitchFamily="34" charset="0"/>
                <a:cs typeface="Calibri" panose="020F0502020204030204"/>
              </a:rPr>
              <a:t>…struggled to understand another person’s perspective?</a:t>
            </a:r>
          </a:p>
          <a:p>
            <a:pPr marL="0" indent="0">
              <a:buNone/>
            </a:pPr>
            <a:r>
              <a:rPr lang="en-US" sz="2500" dirty="0">
                <a:latin typeface="Aptos" panose="020B0004020202020204" pitchFamily="34" charset="0"/>
                <a:cs typeface="Calibri" panose="020F0502020204030204"/>
              </a:rPr>
              <a:t>…felt confused </a:t>
            </a:r>
            <a:r>
              <a:rPr lang="en-US" sz="2500">
                <a:latin typeface="Aptos" panose="020B0004020202020204" pitchFamily="34" charset="0"/>
                <a:cs typeface="Calibri" panose="020F0502020204030204"/>
              </a:rPr>
              <a:t>by other </a:t>
            </a:r>
            <a:r>
              <a:rPr lang="en-US" sz="2500" dirty="0">
                <a:latin typeface="Aptos" panose="020B0004020202020204" pitchFamily="34" charset="0"/>
                <a:cs typeface="Calibri" panose="020F0502020204030204"/>
              </a:rPr>
              <a:t>people’s words or actions?</a:t>
            </a:r>
          </a:p>
          <a:p>
            <a:pPr marL="0" indent="0">
              <a:buNone/>
            </a:pPr>
            <a:endParaRPr lang="en-US" sz="2400" dirty="0">
              <a:latin typeface="Aptos" panose="020B0004020202020204" pitchFamily="34" charset="0"/>
              <a:cs typeface="Calibri" panose="020F0502020204030204"/>
            </a:endParaRPr>
          </a:p>
          <a:p>
            <a:pPr marL="0" indent="0" algn="ctr">
              <a:buNone/>
            </a:pPr>
            <a:r>
              <a:rPr lang="en-US" sz="4800" b="1" dirty="0">
                <a:latin typeface="Aptos" panose="020B0004020202020204" pitchFamily="34" charset="0"/>
                <a:cs typeface="Calibri" panose="020F0502020204030204"/>
              </a:rPr>
              <a:t>Learning about different </a:t>
            </a:r>
            <a:r>
              <a:rPr lang="en-US" sz="4800" b="1" dirty="0">
                <a:solidFill>
                  <a:srgbClr val="C0519F"/>
                </a:solidFill>
                <a:latin typeface="Aptos" panose="020B0004020202020204" pitchFamily="34" charset="0"/>
                <a:cs typeface="Calibri" panose="020F0502020204030204"/>
              </a:rPr>
              <a:t>communication styles</a:t>
            </a:r>
            <a:r>
              <a:rPr lang="en-US" sz="4800" b="1" dirty="0">
                <a:latin typeface="Aptos" panose="020B0004020202020204" pitchFamily="34" charset="0"/>
                <a:cs typeface="Calibri" panose="020F0502020204030204"/>
              </a:rPr>
              <a:t> may be able to help you!</a:t>
            </a:r>
          </a:p>
          <a:p>
            <a:pPr marL="0" indent="0" algn="ctr">
              <a:buNone/>
            </a:pPr>
            <a:endParaRPr lang="en-US" b="1" dirty="0">
              <a:latin typeface="Aptos" panose="020B0004020202020204" pitchFamily="34" charset="0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900736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2C984D1-717A-0ED3-3F51-FB6B3CA7A0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4930" y="6042118"/>
            <a:ext cx="1508850" cy="687448"/>
          </a:xfrm>
          <a:prstGeom prst="rect">
            <a:avLst/>
          </a:prstGeom>
        </p:spPr>
      </p:pic>
      <p:pic>
        <p:nvPicPr>
          <p:cNvPr id="9" name="Picture 8" descr="A picture containing text&#10;&#10;Description automatically generated">
            <a:extLst>
              <a:ext uri="{FF2B5EF4-FFF2-40B4-BE49-F238E27FC236}">
                <a16:creationId xmlns:a16="http://schemas.microsoft.com/office/drawing/2014/main" id="{AE31D829-3B28-A659-F7EA-50C1572837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2422" y="6084727"/>
            <a:ext cx="1488050" cy="60223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434559F-2B57-71F6-A8F1-B72215C920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50" y="640081"/>
            <a:ext cx="11391900" cy="5102510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>
              <a:buNone/>
            </a:pPr>
            <a:r>
              <a:rPr lang="en-US" sz="3200" dirty="0">
                <a:latin typeface="Aptos" panose="020B0004020202020204" pitchFamily="34" charset="0"/>
              </a:rPr>
              <a:t>When you…</a:t>
            </a:r>
          </a:p>
          <a:p>
            <a:pPr lvl="1"/>
            <a:r>
              <a:rPr lang="en-US" sz="2800" b="1" dirty="0">
                <a:solidFill>
                  <a:srgbClr val="C0519F"/>
                </a:solidFill>
                <a:latin typeface="Aptos" panose="020B0004020202020204" pitchFamily="34" charset="0"/>
              </a:rPr>
              <a:t>Understand your communication style,</a:t>
            </a:r>
          </a:p>
          <a:p>
            <a:pPr lvl="1"/>
            <a:r>
              <a:rPr lang="en-US" sz="2800" b="1" dirty="0">
                <a:solidFill>
                  <a:srgbClr val="C0519F"/>
                </a:solidFill>
                <a:latin typeface="Aptos" panose="020B0004020202020204" pitchFamily="34" charset="0"/>
              </a:rPr>
              <a:t>Have an idea about the communication style of those around you, and</a:t>
            </a:r>
          </a:p>
          <a:p>
            <a:pPr lvl="1"/>
            <a:r>
              <a:rPr lang="en-US" sz="2800" b="1" dirty="0">
                <a:solidFill>
                  <a:srgbClr val="C0519F"/>
                </a:solidFill>
                <a:latin typeface="Aptos" panose="020B0004020202020204" pitchFamily="34" charset="0"/>
              </a:rPr>
              <a:t>Know how to adapt as necessary</a:t>
            </a:r>
          </a:p>
          <a:p>
            <a:pPr marL="0" indent="0">
              <a:buNone/>
            </a:pPr>
            <a:r>
              <a:rPr lang="en-US" sz="3200" dirty="0">
                <a:latin typeface="Aptos" panose="020B0004020202020204" pitchFamily="34" charset="0"/>
              </a:rPr>
              <a:t>…you have a </a:t>
            </a:r>
            <a:r>
              <a:rPr lang="en-US" sz="3200" b="1" dirty="0">
                <a:latin typeface="Aptos" panose="020B0004020202020204" pitchFamily="34" charset="0"/>
              </a:rPr>
              <a:t>competitive advantage </a:t>
            </a:r>
            <a:r>
              <a:rPr lang="en-US" sz="3200" dirty="0">
                <a:latin typeface="Aptos" panose="020B0004020202020204" pitchFamily="34" charset="0"/>
              </a:rPr>
              <a:t>in every single interaction.</a:t>
            </a:r>
          </a:p>
          <a:p>
            <a:pPr marL="0" indent="0" algn="ctr">
              <a:buNone/>
            </a:pPr>
            <a:endParaRPr lang="en-US" sz="3200" dirty="0">
              <a:latin typeface="Aptos" panose="020B0004020202020204" pitchFamily="34" charset="0"/>
            </a:endParaRPr>
          </a:p>
          <a:p>
            <a:pPr marL="0" indent="0" algn="ctr">
              <a:buNone/>
            </a:pPr>
            <a:r>
              <a:rPr lang="en-US" sz="3200" dirty="0">
                <a:latin typeface="Aptos" panose="020B0004020202020204" pitchFamily="34" charset="0"/>
              </a:rPr>
              <a:t>Of course – as with all things in life – this does not guarantee success, but which would you rather risk: having the information and not fully acting on it or not having the information at all?</a:t>
            </a:r>
            <a:endParaRPr lang="en-US" sz="3200" b="1" dirty="0">
              <a:latin typeface="Aptos" panose="020B0004020202020204" pitchFamily="34" charset="0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334790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72C984D1-717A-0ED3-3F51-FB6B3CA7A0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4930" y="6042118"/>
            <a:ext cx="1508850" cy="687448"/>
          </a:xfrm>
          <a:prstGeom prst="rect">
            <a:avLst/>
          </a:prstGeom>
        </p:spPr>
      </p:pic>
      <p:pic>
        <p:nvPicPr>
          <p:cNvPr id="9" name="Picture 8" descr="A picture containing text&#10;&#10;Description automatically generated">
            <a:extLst>
              <a:ext uri="{FF2B5EF4-FFF2-40B4-BE49-F238E27FC236}">
                <a16:creationId xmlns:a16="http://schemas.microsoft.com/office/drawing/2014/main" id="{AE31D829-3B28-A659-F7EA-50C1572837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2422" y="6084727"/>
            <a:ext cx="1488050" cy="60223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434559F-2B57-71F6-A8F1-B72215C920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406" y="336680"/>
            <a:ext cx="11637188" cy="772388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4000" b="1" dirty="0">
                <a:latin typeface="Aptos" panose="020B0004020202020204" pitchFamily="34" charset="0"/>
                <a:cs typeface="Calibri" panose="020F0502020204030204"/>
              </a:rPr>
              <a:t>Let’s discuss our DISC Personality Test results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16949D1-D3AD-E469-F7EB-5119D8583C5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33692" y="974836"/>
            <a:ext cx="8524616" cy="5109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476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B1F06DA5E5504782A1015627645B9E" ma:contentTypeVersion="16" ma:contentTypeDescription="Create a new document." ma:contentTypeScope="" ma:versionID="218e1e506529235af1de27c92df4de3c">
  <xsd:schema xmlns:xsd="http://www.w3.org/2001/XMLSchema" xmlns:xs="http://www.w3.org/2001/XMLSchema" xmlns:p="http://schemas.microsoft.com/office/2006/metadata/properties" xmlns:ns2="18e93869-913b-4f58-8a3a-2295faa2da45" xmlns:ns3="92ce30ec-45ff-4352-a0bf-c25711ef3d52" targetNamespace="http://schemas.microsoft.com/office/2006/metadata/properties" ma:root="true" ma:fieldsID="daa916ffb965347848b0ece623f70637" ns2:_="" ns3:_="">
    <xsd:import namespace="18e93869-913b-4f58-8a3a-2295faa2da45"/>
    <xsd:import namespace="92ce30ec-45ff-4352-a0bf-c25711ef3d5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e93869-913b-4f58-8a3a-2295faa2da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dcef53ab-fd68-4bb5-aefd-1429270f00d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ce30ec-45ff-4352-a0bf-c25711ef3d5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ab526ad8-ce37-4f51-8374-8aacb456756e}" ma:internalName="TaxCatchAll" ma:showField="CatchAllData" ma:web="92ce30ec-45ff-4352-a0bf-c25711ef3d5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2ce30ec-45ff-4352-a0bf-c25711ef3d52" xsi:nil="true"/>
    <lcf76f155ced4ddcb4097134ff3c332f xmlns="18e93869-913b-4f58-8a3a-2295faa2da45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1F1AB8D-70D5-4DDD-8C33-7D09B2CE253B}"/>
</file>

<file path=customXml/itemProps2.xml><?xml version="1.0" encoding="utf-8"?>
<ds:datastoreItem xmlns:ds="http://schemas.openxmlformats.org/officeDocument/2006/customXml" ds:itemID="{71A7384D-C20D-49E2-8B86-C63693825D00}">
  <ds:schemaRefs>
    <ds:schemaRef ds:uri="http://schemas.microsoft.com/office/2006/metadata/properties"/>
    <ds:schemaRef ds:uri="http://schemas.microsoft.com/office/infopath/2007/PartnerControls"/>
    <ds:schemaRef ds:uri="92ce30ec-45ff-4352-a0bf-c25711ef3d52"/>
    <ds:schemaRef ds:uri="18e93869-913b-4f58-8a3a-2295faa2da45"/>
  </ds:schemaRefs>
</ds:datastoreItem>
</file>

<file path=customXml/itemProps3.xml><?xml version="1.0" encoding="utf-8"?>
<ds:datastoreItem xmlns:ds="http://schemas.openxmlformats.org/officeDocument/2006/customXml" ds:itemID="{89D191DE-568C-4EFF-8C2C-197FA477030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233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Arial</vt:lpstr>
      <vt:lpstr>Calibri</vt:lpstr>
      <vt:lpstr>Calibri Light</vt:lpstr>
      <vt:lpstr>Office Theme</vt:lpstr>
      <vt:lpstr>PowerPoint Presentation</vt:lpstr>
      <vt:lpstr>Session Overview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WIT Mentoring</dc:title>
  <dc:creator>Esther Angell</dc:creator>
  <cp:lastModifiedBy>Alexis Gosik</cp:lastModifiedBy>
  <cp:revision>151</cp:revision>
  <dcterms:created xsi:type="dcterms:W3CDTF">2021-09-22T15:17:40Z</dcterms:created>
  <dcterms:modified xsi:type="dcterms:W3CDTF">2025-05-27T16:47:43Z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0x010100C6B1F06DA5E5504782A1015627645B9E</vt:lpwstr>
  </property>
</Properties>
</file>