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73" r:id="rId5"/>
    <p:sldId id="274" r:id="rId6"/>
    <p:sldId id="275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is Gosik" userId="8df8d7f4-07bf-4b01-8164-cd15b0bd6d0a" providerId="ADAL" clId="{4ADE4E5E-D701-499B-9BFA-C1BC51937C55}"/>
    <pc:docChg chg="modSld">
      <pc:chgData name="Alexis Gosik" userId="8df8d7f4-07bf-4b01-8164-cd15b0bd6d0a" providerId="ADAL" clId="{4ADE4E5E-D701-499B-9BFA-C1BC51937C55}" dt="2024-06-10T16:53:51.673" v="20" actId="1076"/>
      <pc:docMkLst>
        <pc:docMk/>
      </pc:docMkLst>
      <pc:sldChg chg="modSp mod">
        <pc:chgData name="Alexis Gosik" userId="8df8d7f4-07bf-4b01-8164-cd15b0bd6d0a" providerId="ADAL" clId="{4ADE4E5E-D701-499B-9BFA-C1BC51937C55}" dt="2024-06-10T16:52:59.273" v="1" actId="20577"/>
        <pc:sldMkLst>
          <pc:docMk/>
          <pc:sldMk cId="1720159019" sldId="273"/>
        </pc:sldMkLst>
      </pc:sldChg>
      <pc:sldChg chg="modSp mod">
        <pc:chgData name="Alexis Gosik" userId="8df8d7f4-07bf-4b01-8164-cd15b0bd6d0a" providerId="ADAL" clId="{4ADE4E5E-D701-499B-9BFA-C1BC51937C55}" dt="2024-06-10T16:53:09.175" v="3" actId="2711"/>
        <pc:sldMkLst>
          <pc:docMk/>
          <pc:sldMk cId="1225506282" sldId="274"/>
        </pc:sldMkLst>
      </pc:sldChg>
      <pc:sldChg chg="modSp">
        <pc:chgData name="Alexis Gosik" userId="8df8d7f4-07bf-4b01-8164-cd15b0bd6d0a" providerId="ADAL" clId="{4ADE4E5E-D701-499B-9BFA-C1BC51937C55}" dt="2024-06-10T16:53:51.673" v="20" actId="1076"/>
        <pc:sldMkLst>
          <pc:docMk/>
          <pc:sldMk cId="1334790753" sldId="275"/>
        </pc:sldMkLst>
      </pc:sldChg>
      <pc:sldChg chg="modSp mod">
        <pc:chgData name="Alexis Gosik" userId="8df8d7f4-07bf-4b01-8164-cd15b0bd6d0a" providerId="ADAL" clId="{4ADE4E5E-D701-499B-9BFA-C1BC51937C55}" dt="2024-06-10T16:53:36.062" v="17" actId="1076"/>
        <pc:sldMkLst>
          <pc:docMk/>
          <pc:sldMk cId="2780150725" sldId="276"/>
        </pc:sldMkLst>
      </pc:sldChg>
    </pc:docChg>
  </pc:docChgLst>
  <pc:docChgLst>
    <pc:chgData name="Alexis Gosik" userId="8df8d7f4-07bf-4b01-8164-cd15b0bd6d0a" providerId="ADAL" clId="{5DC33792-390E-4194-A2E8-C7E42FB3E6EF}"/>
    <pc:docChg chg="modSld">
      <pc:chgData name="Alexis Gosik" userId="8df8d7f4-07bf-4b01-8164-cd15b0bd6d0a" providerId="ADAL" clId="{5DC33792-390E-4194-A2E8-C7E42FB3E6EF}" dt="2025-05-27T16:46:39.587" v="0" actId="20577"/>
      <pc:docMkLst>
        <pc:docMk/>
      </pc:docMkLst>
      <pc:sldChg chg="modSp mod">
        <pc:chgData name="Alexis Gosik" userId="8df8d7f4-07bf-4b01-8164-cd15b0bd6d0a" providerId="ADAL" clId="{5DC33792-390E-4194-A2E8-C7E42FB3E6EF}" dt="2025-05-27T16:46:39.587" v="0" actId="20577"/>
        <pc:sldMkLst>
          <pc:docMk/>
          <pc:sldMk cId="1720159019" sldId="273"/>
        </pc:sldMkLst>
        <pc:spChg chg="mod">
          <ac:chgData name="Alexis Gosik" userId="8df8d7f4-07bf-4b01-8164-cd15b0bd6d0a" providerId="ADAL" clId="{5DC33792-390E-4194-A2E8-C7E42FB3E6EF}" dt="2025-05-27T16:46:39.587" v="0" actId="20577"/>
          <ac:spMkLst>
            <pc:docMk/>
            <pc:sldMk cId="1720159019" sldId="273"/>
            <ac:spMk id="10" creationId="{8BBA573B-906A-BD32-C1C5-AD6CEB2E8332}"/>
          </ac:spMkLst>
        </pc:spChg>
      </pc:sldChg>
    </pc:docChg>
  </pc:docChgLst>
  <pc:docChgLst>
    <pc:chgData name="Alexis Gosik" userId="8df8d7f4-07bf-4b01-8164-cd15b0bd6d0a" providerId="ADAL" clId="{5C64C40F-016E-4BB2-B829-B6ABF77B5389}"/>
    <pc:docChg chg="custSel addSld modSld">
      <pc:chgData name="Alexis Gosik" userId="8df8d7f4-07bf-4b01-8164-cd15b0bd6d0a" providerId="ADAL" clId="{5C64C40F-016E-4BB2-B829-B6ABF77B5389}" dt="2023-05-03T16:40:48.090" v="665" actId="1076"/>
      <pc:docMkLst>
        <pc:docMk/>
      </pc:docMkLst>
      <pc:sldChg chg="modSp mod">
        <pc:chgData name="Alexis Gosik" userId="8df8d7f4-07bf-4b01-8164-cd15b0bd6d0a" providerId="ADAL" clId="{5C64C40F-016E-4BB2-B829-B6ABF77B5389}" dt="2023-05-02T18:14:52.378" v="34" actId="20577"/>
        <pc:sldMkLst>
          <pc:docMk/>
          <pc:sldMk cId="1720159019" sldId="273"/>
        </pc:sldMkLst>
      </pc:sldChg>
      <pc:sldChg chg="addSp delSp modSp mod delAnim modAnim">
        <pc:chgData name="Alexis Gosik" userId="8df8d7f4-07bf-4b01-8164-cd15b0bd6d0a" providerId="ADAL" clId="{5C64C40F-016E-4BB2-B829-B6ABF77B5389}" dt="2023-05-03T16:40:48.090" v="665" actId="1076"/>
        <pc:sldMkLst>
          <pc:docMk/>
          <pc:sldMk cId="1334790753" sldId="275"/>
        </pc:sldMkLst>
      </pc:sldChg>
      <pc:sldChg chg="modSp add mod modAnim">
        <pc:chgData name="Alexis Gosik" userId="8df8d7f4-07bf-4b01-8164-cd15b0bd6d0a" providerId="ADAL" clId="{5C64C40F-016E-4BB2-B829-B6ABF77B5389}" dt="2023-05-03T16:38:31.576" v="624" actId="20577"/>
        <pc:sldMkLst>
          <pc:docMk/>
          <pc:sldMk cId="2780150725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FFDE-1002-4C3B-A4B7-7BA8CACE7BBF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CE32D-7A85-40FD-899D-FD6E6B90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0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154BF-CA9C-4855-9740-7CA5FE07F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ABCA1-DCC8-4FEC-A64E-6FE9409FC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F6D9F-8A58-40D7-A322-026406CF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ECACE-609B-4C43-BF14-BCF2972A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840D8-49FA-4ADF-8FB2-C076025F5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3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C3DD-8D84-4A99-B07B-870898B2A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F57F25-F4A4-4A30-98A7-2EA1E8CAB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8F22B-13F6-4523-8A86-4760722F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6218E-B49C-4722-8C25-7A5CDD61D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34C99-88A2-4099-ABCB-55669C1A0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5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297A8-0B52-4498-9741-99161258C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85C709-8855-4628-84DC-722D3D3C8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5DF26-AE21-4DE9-8D41-EBF03449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F3F30-2587-47CD-B685-0D3D89349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12C5C-F447-4C44-991E-7613F1ED0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3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E323-3D08-427E-BFD5-DEBB41349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15E3F-8CE6-4C69-BCBC-44209D6C7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D71E1-60FB-4AAD-995C-7BFE9B707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CACFB-A39F-4391-93D8-032A56E04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14023-3223-49C5-8147-528EF49D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1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D1272-C36B-4372-90C3-954E2A1FE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AB789-C508-4A43-8A2A-BA56E856E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98EB4-A899-4DE2-8434-8452682CA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29E5C-C783-4568-BEE8-4C04CEEB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A27B-97B0-4043-9042-21E80FB4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2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D9A4-FACF-4069-9902-22F20EA93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47FA0-99A6-483B-A790-BEE6C8E55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E107E-4DEC-4DE7-A9F3-6ABA95AD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49058-5058-44F8-9791-2F9C44F5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7B0F1-DC61-4F07-B2D1-98F82A9F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BFD42-1C99-45EE-BBE7-E3E96A5C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1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B9F57-DA62-4B60-B647-C6D12FF9A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4B31A-5DAA-47DF-BE0C-BEF90F90F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3056F-C667-439B-AFB1-2DC38D9C0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EEB7B-865F-4D60-A66B-548E39EF8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36325-993F-44D5-9126-06E3EC4C1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5E34D-89F4-4CAA-8A7F-BF147F4D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44B340-0C81-4CA5-B6F7-A26459B1E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60120E-21CC-4FC0-B6FD-A414C41AD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B3D6D-2334-4315-B9D0-DCEBF0FBB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2C4861-E46F-4C0B-8569-CC0861ADE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FF4A6-87C2-4561-9476-E51C774F8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C3A52-25DB-424A-99ED-3FC2FCC0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2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C388F-C1E5-4FAB-B8A1-3980AC63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92495-B054-4D37-8B3F-71BB86BA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C0FC6D-235A-4BD1-92DB-8D2F56FA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5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9999-64AB-41AF-90D0-80E717653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5AF6F-435B-410D-BFE7-A0F5484C9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61D01-509A-4548-9E13-0F45A111B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DF4E5-8E89-4A2A-9432-12F0E3D1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F8E22-5650-4B54-A2FE-079740F27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40789-A1CB-46F8-9462-0501D3851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6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13C4-AE5C-4F63-BD27-AC049685B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0C099-72F1-474C-8527-E0923745A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255B4-6533-4089-AD3F-65D876E68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59C62-ED26-4EE0-8AC4-A534772C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8EEB-E6EA-490A-B382-018CBCE14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2827A-5366-4046-85ED-0BB3354B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98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39262-7708-43D2-AA4B-C074EC730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67548-8F99-433E-9E2F-4C27F2785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C9F4F-D9C8-4D4A-B1E2-601B42F27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C74AC-CDFE-4899-ABED-A1B5D1A87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1DB98-80B6-427E-AD11-9FF8E4092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3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610EF1A-D106-CE06-CEEE-D39142ED7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56" y="1311139"/>
            <a:ext cx="4749869" cy="192232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BBA573B-906A-BD32-C1C5-AD6CEB2E8332}"/>
              </a:ext>
            </a:extLst>
          </p:cNvPr>
          <p:cNvSpPr txBox="1">
            <a:spLocks/>
          </p:cNvSpPr>
          <p:nvPr/>
        </p:nvSpPr>
        <p:spPr>
          <a:xfrm>
            <a:off x="203718" y="4305693"/>
            <a:ext cx="11784564" cy="1922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b="1">
                <a:latin typeface="Aptos" panose="020B0004020202020204" pitchFamily="34" charset="0"/>
                <a:cs typeface="Calibri"/>
              </a:rPr>
              <a:t>DECEMBER 2025:</a:t>
            </a:r>
            <a:endParaRPr lang="en-US" sz="6600" b="1" dirty="0">
              <a:latin typeface="Aptos" panose="020B0004020202020204" pitchFamily="34" charset="0"/>
              <a:cs typeface="Calibri"/>
            </a:endParaRPr>
          </a:p>
          <a:p>
            <a:pPr algn="ctr"/>
            <a:r>
              <a:rPr lang="en-US" sz="6600" b="1" dirty="0">
                <a:solidFill>
                  <a:srgbClr val="C0519F"/>
                </a:solidFill>
                <a:latin typeface="Aptos" panose="020B0004020202020204" pitchFamily="34" charset="0"/>
                <a:cs typeface="Calibri"/>
              </a:rPr>
              <a:t>Post-Graduation Goals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7249E0C-DE4C-20D8-354F-F7FBCC07BE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088" y="1146065"/>
            <a:ext cx="4943856" cy="225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5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A9EA23-EF6C-2827-21C3-5F1EA7BF3A85}"/>
              </a:ext>
            </a:extLst>
          </p:cNvPr>
          <p:cNvSpPr txBox="1"/>
          <p:nvPr/>
        </p:nvSpPr>
        <p:spPr>
          <a:xfrm>
            <a:off x="0" y="0"/>
            <a:ext cx="2862072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D5ECCB-4262-CCFD-ACA3-505A688F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13" y="2770553"/>
            <a:ext cx="2606846" cy="1316894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</a:rPr>
              <a:t>Session Overview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3078" y="1166933"/>
            <a:ext cx="8686800" cy="427970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The objective of this session is to help Mentees identify and set goals that will improve their opportunities for success.</a:t>
            </a:r>
          </a:p>
        </p:txBody>
      </p:sp>
    </p:spTree>
    <p:extLst>
      <p:ext uri="{BB962C8B-B14F-4D97-AF65-F5344CB8AC3E}">
        <p14:creationId xmlns:p14="http://schemas.microsoft.com/office/powerpoint/2010/main" val="122550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6 Reasons Why Goal Setting Doesn't Work - Sports Psychology">
            <a:extLst>
              <a:ext uri="{FF2B5EF4-FFF2-40B4-BE49-F238E27FC236}">
                <a16:creationId xmlns:a16="http://schemas.microsoft.com/office/drawing/2014/main" id="{9B250936-0F34-8EDD-9AA9-F17BECA5C1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343" y="3941556"/>
            <a:ext cx="4069313" cy="271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783" y="274161"/>
            <a:ext cx="11602434" cy="42797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3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Prepare For Your Future By Setting Goals Now</a:t>
            </a:r>
          </a:p>
          <a:p>
            <a:pPr marL="0" indent="0">
              <a:buNone/>
            </a:pPr>
            <a:endParaRPr lang="en-US" sz="700" b="1" dirty="0">
              <a:solidFill>
                <a:srgbClr val="C0519F"/>
              </a:solidFill>
              <a:latin typeface="Aptos" panose="020B0004020202020204" pitchFamily="34" charset="0"/>
              <a:cs typeface="Calibri" panose="020F0502020204030204"/>
            </a:endParaRPr>
          </a:p>
          <a:p>
            <a:pPr marL="0" indent="0">
              <a:buNone/>
            </a:pPr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As a college student, setting goals now can help you with:</a:t>
            </a:r>
            <a:endParaRPr lang="en-US" sz="3600" dirty="0">
              <a:latin typeface="Aptos" panose="020B0004020202020204" pitchFamily="34" charset="0"/>
            </a:endParaRPr>
          </a:p>
          <a:p>
            <a:pPr lvl="1"/>
            <a:r>
              <a:rPr lang="en-US" sz="3600" dirty="0">
                <a:latin typeface="Aptos" panose="020B0004020202020204" pitchFamily="34" charset="0"/>
              </a:rPr>
              <a:t>Creating a defined career path</a:t>
            </a:r>
          </a:p>
          <a:p>
            <a:pPr lvl="1"/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Establishing educational needs</a:t>
            </a:r>
          </a:p>
          <a:p>
            <a:pPr lvl="1"/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Establishing important relationships</a:t>
            </a:r>
          </a:p>
          <a:p>
            <a:pPr lvl="1"/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Improving specific industry skills</a:t>
            </a:r>
          </a:p>
        </p:txBody>
      </p:sp>
    </p:spTree>
    <p:extLst>
      <p:ext uri="{BB962C8B-B14F-4D97-AF65-F5344CB8AC3E}">
        <p14:creationId xmlns:p14="http://schemas.microsoft.com/office/powerpoint/2010/main" val="133479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91" y="612649"/>
            <a:ext cx="11897217" cy="516651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Common Career Goals You May Consider</a:t>
            </a:r>
          </a:p>
          <a:p>
            <a:pPr marL="0" indent="0">
              <a:buNone/>
            </a:pPr>
            <a:endParaRPr lang="en-US" sz="1500" b="1" dirty="0">
              <a:solidFill>
                <a:srgbClr val="C0519F"/>
              </a:solidFill>
              <a:latin typeface="Aptos" panose="020B0004020202020204" pitchFamily="34" charset="0"/>
              <a:cs typeface="Calibri" panose="020F0502020204030204"/>
            </a:endParaRPr>
          </a:p>
          <a:p>
            <a:pPr lvl="1"/>
            <a:r>
              <a:rPr lang="en-US" sz="3600" dirty="0">
                <a:latin typeface="Aptos" panose="020B0004020202020204" pitchFamily="34" charset="0"/>
              </a:rPr>
              <a:t>Master a specific industry specialization or skill</a:t>
            </a:r>
          </a:p>
          <a:p>
            <a:pPr lvl="1"/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Achieve top grades to attract better job offers</a:t>
            </a:r>
          </a:p>
          <a:p>
            <a:pPr lvl="1"/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Develop a strong professional network</a:t>
            </a:r>
          </a:p>
          <a:p>
            <a:pPr lvl="1"/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Strive to achieve the salary you want</a:t>
            </a:r>
          </a:p>
          <a:p>
            <a:pPr lvl="1"/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Find an internship in your desired industry</a:t>
            </a:r>
          </a:p>
          <a:p>
            <a:pPr lvl="1"/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Gain additional certifications or educational credentials</a:t>
            </a:r>
          </a:p>
          <a:p>
            <a:pPr lvl="1"/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Work for a specific company or organization</a:t>
            </a:r>
          </a:p>
        </p:txBody>
      </p:sp>
    </p:spTree>
    <p:extLst>
      <p:ext uri="{BB962C8B-B14F-4D97-AF65-F5344CB8AC3E}">
        <p14:creationId xmlns:p14="http://schemas.microsoft.com/office/powerpoint/2010/main" val="278015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1F06DA5E5504782A1015627645B9E" ma:contentTypeVersion="16" ma:contentTypeDescription="Create a new document." ma:contentTypeScope="" ma:versionID="218e1e506529235af1de27c92df4de3c">
  <xsd:schema xmlns:xsd="http://www.w3.org/2001/XMLSchema" xmlns:xs="http://www.w3.org/2001/XMLSchema" xmlns:p="http://schemas.microsoft.com/office/2006/metadata/properties" xmlns:ns2="18e93869-913b-4f58-8a3a-2295faa2da45" xmlns:ns3="92ce30ec-45ff-4352-a0bf-c25711ef3d52" targetNamespace="http://schemas.microsoft.com/office/2006/metadata/properties" ma:root="true" ma:fieldsID="daa916ffb965347848b0ece623f70637" ns2:_="" ns3:_="">
    <xsd:import namespace="18e93869-913b-4f58-8a3a-2295faa2da45"/>
    <xsd:import namespace="92ce30ec-45ff-4352-a0bf-c25711ef3d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e93869-913b-4f58-8a3a-2295faa2d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cef53ab-fd68-4bb5-aefd-1429270f00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ce30ec-45ff-4352-a0bf-c25711ef3d5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b526ad8-ce37-4f51-8374-8aacb456756e}" ma:internalName="TaxCatchAll" ma:showField="CatchAllData" ma:web="92ce30ec-45ff-4352-a0bf-c25711ef3d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ce30ec-45ff-4352-a0bf-c25711ef3d52" xsi:nil="true"/>
    <lcf76f155ced4ddcb4097134ff3c332f xmlns="18e93869-913b-4f58-8a3a-2295faa2da4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5D46120-4372-4159-ADFB-DE97BE84E473}"/>
</file>

<file path=customXml/itemProps2.xml><?xml version="1.0" encoding="utf-8"?>
<ds:datastoreItem xmlns:ds="http://schemas.openxmlformats.org/officeDocument/2006/customXml" ds:itemID="{89D191DE-568C-4EFF-8C2C-197FA47703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9D521E-B2E1-45EB-9BCB-9ACCCC64F41D}">
  <ds:schemaRefs>
    <ds:schemaRef ds:uri="http://schemas.microsoft.com/office/2006/metadata/properties"/>
    <ds:schemaRef ds:uri="http://schemas.microsoft.com/office/infopath/2007/PartnerControls"/>
    <ds:schemaRef ds:uri="92ce30ec-45ff-4352-a0bf-c25711ef3d52"/>
    <ds:schemaRef ds:uri="18e93869-913b-4f58-8a3a-2295faa2da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117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PowerPoint Presentation</vt:lpstr>
      <vt:lpstr>Session Overview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 Mentoring</dc:title>
  <dc:creator>Esther Angell</dc:creator>
  <cp:lastModifiedBy>Alexis Gosik</cp:lastModifiedBy>
  <cp:revision>146</cp:revision>
  <dcterms:created xsi:type="dcterms:W3CDTF">2021-09-22T15:17:40Z</dcterms:created>
  <dcterms:modified xsi:type="dcterms:W3CDTF">2025-05-27T16:46:40Z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0x010100C6B1F06DA5E5504782A1015627645B9E</vt:lpwstr>
  </property>
  <property fmtid="{D5CDD505-2E9C-101B-9397-08002B2CF9AE}" pid="3" name="MediaServiceImageTags">
    <vt:lpwstr/>
  </property>
</Properties>
</file>