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sldIdLst>
    <p:sldId id="273" r:id="rId5"/>
    <p:sldId id="274" r:id="rId6"/>
    <p:sldId id="275" r:id="rId7"/>
    <p:sldId id="276" r:id="rId8"/>
    <p:sldId id="27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51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7F558C-B92C-45E0-BDB1-AE1161CE178F}" v="2" dt="2026-05-21T17:25:08.0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is Gosik" userId="8df8d7f4-07bf-4b01-8164-cd15b0bd6d0a" providerId="ADAL" clId="{7502D87C-6E01-4770-ACD8-B44987FAB103}"/>
    <pc:docChg chg="delSld modSld">
      <pc:chgData name="Alexis Gosik" userId="8df8d7f4-07bf-4b01-8164-cd15b0bd6d0a" providerId="ADAL" clId="{7502D87C-6E01-4770-ACD8-B44987FAB103}" dt="2026-05-21T17:25:42.067" v="11" actId="2696"/>
      <pc:docMkLst>
        <pc:docMk/>
      </pc:docMkLst>
      <pc:sldChg chg="modSp mod">
        <pc:chgData name="Alexis Gosik" userId="8df8d7f4-07bf-4b01-8164-cd15b0bd6d0a" providerId="ADAL" clId="{7502D87C-6E01-4770-ACD8-B44987FAB103}" dt="2026-05-21T17:24:12.340" v="0" actId="20577"/>
        <pc:sldMkLst>
          <pc:docMk/>
          <pc:sldMk cId="1720159019" sldId="273"/>
        </pc:sldMkLst>
        <pc:spChg chg="mod">
          <ac:chgData name="Alexis Gosik" userId="8df8d7f4-07bf-4b01-8164-cd15b0bd6d0a" providerId="ADAL" clId="{7502D87C-6E01-4770-ACD8-B44987FAB103}" dt="2026-05-21T17:24:12.340" v="0" actId="20577"/>
          <ac:spMkLst>
            <pc:docMk/>
            <pc:sldMk cId="1720159019" sldId="273"/>
            <ac:spMk id="10" creationId="{8BBA573B-906A-BD32-C1C5-AD6CEB2E8332}"/>
          </ac:spMkLst>
        </pc:spChg>
      </pc:sldChg>
      <pc:sldChg chg="addSp modSp mod">
        <pc:chgData name="Alexis Gosik" userId="8df8d7f4-07bf-4b01-8164-cd15b0bd6d0a" providerId="ADAL" clId="{7502D87C-6E01-4770-ACD8-B44987FAB103}" dt="2026-05-21T17:25:33.638" v="10" actId="14100"/>
        <pc:sldMkLst>
          <pc:docMk/>
          <pc:sldMk cId="1334790753" sldId="275"/>
        </pc:sldMkLst>
        <pc:picChg chg="add mod ord">
          <ac:chgData name="Alexis Gosik" userId="8df8d7f4-07bf-4b01-8164-cd15b0bd6d0a" providerId="ADAL" clId="{7502D87C-6E01-4770-ACD8-B44987FAB103}" dt="2026-05-21T17:25:33.638" v="10" actId="14100"/>
          <ac:picMkLst>
            <pc:docMk/>
            <pc:sldMk cId="1334790753" sldId="275"/>
            <ac:picMk id="2" creationId="{6F065D88-3C42-80C3-A2CE-3E356ED64646}"/>
          </ac:picMkLst>
        </pc:picChg>
        <pc:picChg chg="mod">
          <ac:chgData name="Alexis Gosik" userId="8df8d7f4-07bf-4b01-8164-cd15b0bd6d0a" providerId="ADAL" clId="{7502D87C-6E01-4770-ACD8-B44987FAB103}" dt="2026-05-21T17:25:03.399" v="1" actId="1076"/>
          <ac:picMkLst>
            <pc:docMk/>
            <pc:sldMk cId="1334790753" sldId="275"/>
            <ac:picMk id="1032" creationId="{2DA72412-EC84-9A19-C3EE-70B4F45BC22A}"/>
          </ac:picMkLst>
        </pc:picChg>
      </pc:sldChg>
      <pc:sldChg chg="del">
        <pc:chgData name="Alexis Gosik" userId="8df8d7f4-07bf-4b01-8164-cd15b0bd6d0a" providerId="ADAL" clId="{7502D87C-6E01-4770-ACD8-B44987FAB103}" dt="2026-05-21T17:25:42.067" v="11" actId="2696"/>
        <pc:sldMkLst>
          <pc:docMk/>
          <pc:sldMk cId="1650895921" sldId="27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D5FFDE-1002-4C3B-A4B7-7BA8CACE7BBF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7CE32D-7A85-40FD-899D-FD6E6B9026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208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154BF-CA9C-4855-9740-7CA5FE07F5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FABCA1-DCC8-4FEC-A64E-6FE9409FC0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7F6D9F-8A58-40D7-A322-026406CF3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3ECACE-609B-4C43-BF14-BCF2972A1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8840D8-49FA-4ADF-8FB2-C076025F5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733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7C3DD-8D84-4A99-B07B-870898B2A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F57F25-F4A4-4A30-98A7-2EA1E8CAB5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E8F22B-13F6-4523-8A86-4760722FC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26218E-B49C-4722-8C25-7A5CDD61D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434C99-88A2-4099-ABCB-55669C1A0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551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BD297A8-0B52-4498-9741-99161258C5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85C709-8855-4628-84DC-722D3D3C81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45DF26-AE21-4DE9-8D41-EBF034491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CF3F30-2587-47CD-B685-0D3D89349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12C5C-F447-4C44-991E-7613F1ED0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938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6E323-3D08-427E-BFD5-DEBB41349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15E3F-8CE6-4C69-BCBC-44209D6C7E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BD71E1-60FB-4AAD-995C-7BFE9B707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5CACFB-A39F-4391-93D8-032A56E04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314023-3223-49C5-8147-528EF49DE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013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D1272-C36B-4372-90C3-954E2A1FE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AB789-C508-4A43-8A2A-BA56E856E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E98EB4-A899-4DE2-8434-8452682CA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829E5C-C783-4568-BEE8-4C04CEEBD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1CA27B-97B0-4043-9042-21E80FB49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721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AD9A4-FACF-4069-9902-22F20EA93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E47FA0-99A6-483B-A790-BEE6C8E551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DE107E-4DEC-4DE7-A9F3-6ABA95ADEA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949058-5058-44F8-9791-2F9C44F56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B7B0F1-DC61-4F07-B2D1-98F82A9F7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2BFD42-1C99-45EE-BBE7-E3E96A5C5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215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B9F57-DA62-4B60-B647-C6D12FF9A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84B31A-5DAA-47DF-BE0C-BEF90F90F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F3056F-C667-439B-AFB1-2DC38D9C02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3EEB7B-865F-4D60-A66B-548E39EF86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E36325-993F-44D5-9126-06E3EC4C14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B75E34D-89F4-4CAA-8A7F-BF147F4D7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44B340-0C81-4CA5-B6F7-A26459B1E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60120E-21CC-4FC0-B6FD-A414C41AD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97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B3D6D-2334-4315-B9D0-DCEBF0FBB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2C4861-E46F-4C0B-8569-CC0861ADE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3FF4A6-87C2-4561-9476-E51C774F8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3C3A52-25DB-424A-99ED-3FC2FCC0B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221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5C388F-C1E5-4FAB-B8A1-3980AC630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AA92495-B054-4D37-8B3F-71BB86BAB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C0FC6D-235A-4BD1-92DB-8D2F56FA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959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49999-64AB-41AF-90D0-80E717653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45AF6F-435B-410D-BFE7-A0F5484C9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D61D01-509A-4548-9E13-0F45A111BA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ADF4E5-8E89-4A2A-9432-12F0E3D1A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5F8E22-5650-4B54-A2FE-079740F27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740789-A1CB-46F8-9462-0501D3851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362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D13C4-AE5C-4F63-BD27-AC049685B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50C099-72F1-474C-8527-E0923745AC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A255B4-6533-4089-AD3F-65D876E684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E59C62-ED26-4EE0-8AC4-A534772C2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3F8EEB-E6EA-490A-B382-018CBCE14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B2827A-5366-4046-85ED-0BB3354B2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598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39262-7708-43D2-AA4B-C074EC730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367548-8F99-433E-9E2F-4C27F27853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C9F4F-D9C8-4D4A-B1E2-601B42F27D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5C74AC-CDFE-4899-ABED-A1B5D1A87C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31DB98-80B6-427E-AD11-9FF8E40924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730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4610EF1A-D106-CE06-CEEE-D39142ED7A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56" y="1311139"/>
            <a:ext cx="4749869" cy="1922324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8BBA573B-906A-BD32-C1C5-AD6CEB2E8332}"/>
              </a:ext>
            </a:extLst>
          </p:cNvPr>
          <p:cNvSpPr txBox="1">
            <a:spLocks/>
          </p:cNvSpPr>
          <p:nvPr/>
        </p:nvSpPr>
        <p:spPr>
          <a:xfrm>
            <a:off x="203718" y="4305693"/>
            <a:ext cx="11784564" cy="19223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dirty="0">
                <a:latin typeface="Aptos" panose="020B0004020202020204" pitchFamily="34" charset="0"/>
                <a:cs typeface="Calibri"/>
              </a:rPr>
              <a:t>JANUARY 2027:</a:t>
            </a:r>
          </a:p>
          <a:p>
            <a:pPr algn="ctr"/>
            <a:r>
              <a:rPr lang="en-US" sz="6600" b="1" dirty="0">
                <a:solidFill>
                  <a:srgbClr val="C0519F"/>
                </a:solidFill>
                <a:latin typeface="Aptos" panose="020B0004020202020204" pitchFamily="34" charset="0"/>
                <a:cs typeface="Calibri"/>
              </a:rPr>
              <a:t>Brand Building</a:t>
            </a:r>
          </a:p>
        </p:txBody>
      </p:sp>
      <p:pic>
        <p:nvPicPr>
          <p:cNvPr id="12" name="Picture 11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77249E0C-DE4C-20D8-354F-F7FBCC07BE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088" y="1146065"/>
            <a:ext cx="4943856" cy="225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159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5A9EA23-EF6C-2827-21C3-5F1EA7BF3A85}"/>
              </a:ext>
            </a:extLst>
          </p:cNvPr>
          <p:cNvSpPr txBox="1"/>
          <p:nvPr/>
        </p:nvSpPr>
        <p:spPr>
          <a:xfrm>
            <a:off x="0" y="0"/>
            <a:ext cx="2862072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AD5ECCB-4262-CCFD-ACA3-505A688FB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613" y="2770553"/>
            <a:ext cx="2606846" cy="1316894"/>
          </a:xfrm>
        </p:spPr>
        <p:txBody>
          <a:bodyPr anchor="ctr">
            <a:norm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  <a:latin typeface="Aptos" panose="020B0004020202020204" pitchFamily="34" charset="0"/>
              </a:rPr>
              <a:t>Session Overview</a:t>
            </a:r>
          </a:p>
        </p:txBody>
      </p:sp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72C984D1-717A-0ED3-3F51-FB6B3CA7A0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930" y="6042118"/>
            <a:ext cx="1508850" cy="687448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AE31D829-3B28-A659-F7EA-50C1572837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2422" y="6084727"/>
            <a:ext cx="1488050" cy="60223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434559F-2B57-71F6-A8F1-B72215C92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3078" y="1166933"/>
            <a:ext cx="8686800" cy="4279709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>
                <a:latin typeface="Aptos" panose="020B0004020202020204" pitchFamily="34" charset="0"/>
              </a:rPr>
              <a:t>Learn how your online presence creates a personal brand and what you can do to establish the personal brand that you want. </a:t>
            </a:r>
          </a:p>
        </p:txBody>
      </p:sp>
    </p:spTree>
    <p:extLst>
      <p:ext uri="{BB962C8B-B14F-4D97-AF65-F5344CB8AC3E}">
        <p14:creationId xmlns:p14="http://schemas.microsoft.com/office/powerpoint/2010/main" val="1225506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diagram of a brand&#10;&#10;Description automatically generated">
            <a:extLst>
              <a:ext uri="{FF2B5EF4-FFF2-40B4-BE49-F238E27FC236}">
                <a16:creationId xmlns:a16="http://schemas.microsoft.com/office/drawing/2014/main" id="{6F065D88-3C42-80C3-A2CE-3E356ED646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418" b="3527"/>
          <a:stretch/>
        </p:blipFill>
        <p:spPr>
          <a:xfrm>
            <a:off x="5422965" y="2738986"/>
            <a:ext cx="4461699" cy="3646856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72C984D1-717A-0ED3-3F51-FB6B3CA7A0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930" y="6042118"/>
            <a:ext cx="1508850" cy="687448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AE31D829-3B28-A659-F7EA-50C1572837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2422" y="6084727"/>
            <a:ext cx="1488050" cy="60223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434559F-2B57-71F6-A8F1-B72215C92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576" y="566769"/>
            <a:ext cx="11350752" cy="221375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4800" b="1" dirty="0">
                <a:solidFill>
                  <a:srgbClr val="C0519F"/>
                </a:solidFill>
                <a:latin typeface="Aptos" panose="020B0004020202020204" pitchFamily="34" charset="0"/>
                <a:cs typeface="Calibri" panose="020F0502020204030204"/>
              </a:rPr>
              <a:t>Your Professional Brand</a:t>
            </a:r>
          </a:p>
          <a:p>
            <a:pPr marL="0" indent="0">
              <a:buNone/>
            </a:pPr>
            <a:endParaRPr lang="en-US" sz="1500" b="1" dirty="0">
              <a:latin typeface="Aptos" panose="020B0004020202020204" pitchFamily="34" charset="0"/>
              <a:cs typeface="Calibri" panose="020F0502020204030204"/>
            </a:endParaRPr>
          </a:p>
          <a:p>
            <a:pPr marL="0" indent="0">
              <a:buNone/>
            </a:pPr>
            <a:r>
              <a:rPr lang="en-US" sz="4000" dirty="0">
                <a:latin typeface="Aptos" panose="020B0004020202020204" pitchFamily="34" charset="0"/>
              </a:rPr>
              <a:t>Your professional brand is a combination of your skill set, competence, and how you are perceived.</a:t>
            </a:r>
            <a:endParaRPr lang="en-US" sz="4000" b="1" dirty="0">
              <a:latin typeface="Aptos" panose="020B0004020202020204" pitchFamily="34" charset="0"/>
              <a:cs typeface="Calibri" panose="020F0502020204030204"/>
            </a:endParaRPr>
          </a:p>
        </p:txBody>
      </p:sp>
      <p:pic>
        <p:nvPicPr>
          <p:cNvPr id="1032" name="Picture 8" descr="Creating your Professional Brand - Longwood University">
            <a:extLst>
              <a:ext uri="{FF2B5EF4-FFF2-40B4-BE49-F238E27FC236}">
                <a16:creationId xmlns:a16="http://schemas.microsoft.com/office/drawing/2014/main" id="{2DA72412-EC84-9A19-C3EE-70B4F45BC2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76" y="3221841"/>
            <a:ext cx="5268783" cy="2950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4790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72C984D1-717A-0ED3-3F51-FB6B3CA7A0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930" y="6042118"/>
            <a:ext cx="1508850" cy="687448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AE31D829-3B28-A659-F7EA-50C1572837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2422" y="6084727"/>
            <a:ext cx="1488050" cy="60223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434559F-2B57-71F6-A8F1-B72215C92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898" y="594201"/>
            <a:ext cx="11616204" cy="221375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4800" b="1" dirty="0">
                <a:solidFill>
                  <a:srgbClr val="C0519F"/>
                </a:solidFill>
                <a:latin typeface="Aptos" panose="020B0004020202020204" pitchFamily="34" charset="0"/>
                <a:cs typeface="Calibri" panose="020F0502020204030204"/>
              </a:rPr>
              <a:t>Steps For Building Your Brand</a:t>
            </a:r>
          </a:p>
          <a:p>
            <a:pPr marL="0" indent="0">
              <a:buNone/>
            </a:pPr>
            <a:endParaRPr lang="en-US" sz="1500" b="1" dirty="0">
              <a:latin typeface="Aptos" panose="020B0004020202020204" pitchFamily="34" charset="0"/>
              <a:cs typeface="Calibri" panose="020F0502020204030204"/>
            </a:endParaRPr>
          </a:p>
          <a:p>
            <a:pPr marL="514350" indent="-514350">
              <a:buAutoNum type="arabicPeriod"/>
            </a:pPr>
            <a:r>
              <a:rPr lang="en-US" dirty="0">
                <a:latin typeface="Aptos" panose="020B0004020202020204" pitchFamily="34" charset="0"/>
              </a:rPr>
              <a:t>Get a better understanding of how you’re perceived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US" dirty="0">
                <a:latin typeface="Aptos" panose="020B0004020202020204" pitchFamily="34" charset="0"/>
              </a:rPr>
              <a:t>Analyze that feedback in comparison with your self-image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US" dirty="0">
                <a:latin typeface="Aptos" panose="020B0004020202020204" pitchFamily="34" charset="0"/>
              </a:rPr>
              <a:t>Make a plan of action relevant to your career goals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US" dirty="0">
                <a:latin typeface="Aptos" panose="020B0004020202020204" pitchFamily="34" charset="0"/>
              </a:rPr>
              <a:t>Consider the non-verbal side of your professional brand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US" dirty="0">
                <a:latin typeface="Aptos" panose="020B0004020202020204" pitchFamily="34" charset="0"/>
              </a:rPr>
              <a:t>Be patient and compassionate on your professional branding journey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US" dirty="0">
                <a:latin typeface="Aptos" panose="020B0004020202020204" pitchFamily="34" charset="0"/>
              </a:rPr>
              <a:t>Focus on your strengths — they’ll help keep imposter syndrome at bay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US" dirty="0">
                <a:latin typeface="Aptos" panose="020B0004020202020204" pitchFamily="34" charset="0"/>
              </a:rPr>
              <a:t>Establish trust — with yourself and others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en-US" b="1" dirty="0">
              <a:latin typeface="Aptos" panose="020B0004020202020204" pitchFamily="34" charset="0"/>
            </a:endParaRPr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en-US" b="1" dirty="0">
              <a:latin typeface="Aptos" panose="020B0004020202020204" pitchFamily="34" charset="0"/>
            </a:endParaRPr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en-US" b="1" dirty="0">
              <a:latin typeface="Aptos" panose="020B0004020202020204" pitchFamily="34" charset="0"/>
            </a:endParaRPr>
          </a:p>
          <a:p>
            <a:pPr marL="514350" indent="-514350">
              <a:buAutoNum type="arabicPeriod"/>
            </a:pPr>
            <a:endParaRPr lang="en-US" b="1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342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72C984D1-717A-0ED3-3F51-FB6B3CA7A0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930" y="6042118"/>
            <a:ext cx="1508850" cy="687448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AE31D829-3B28-A659-F7EA-50C1572837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2422" y="6084727"/>
            <a:ext cx="1488050" cy="60223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434559F-2B57-71F6-A8F1-B72215C92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48" y="1417161"/>
            <a:ext cx="11195304" cy="357546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None/>
            </a:pPr>
            <a:r>
              <a:rPr lang="en-US" sz="4400">
                <a:latin typeface="Aptos" panose="020B0004020202020204" pitchFamily="34" charset="0"/>
              </a:rPr>
              <a:t>“As you build relationships, who you know plays an important role. </a:t>
            </a:r>
            <a:r>
              <a:rPr lang="en-US" sz="4400" b="1">
                <a:solidFill>
                  <a:srgbClr val="C0519F"/>
                </a:solidFill>
                <a:latin typeface="Aptos" panose="020B0004020202020204" pitchFamily="34" charset="0"/>
              </a:rPr>
              <a:t>Be sure to connect with others as human beings. It goes a long way in establishing or re-establishing your brand.</a:t>
            </a:r>
            <a:r>
              <a:rPr lang="en-US" sz="4400">
                <a:latin typeface="Aptos" panose="020B0004020202020204" pitchFamily="34" charset="0"/>
              </a:rPr>
              <a:t>”</a:t>
            </a:r>
            <a:endParaRPr lang="en-US" sz="4400" i="1">
              <a:latin typeface="Aptos" panose="020B0004020202020204" pitchFamily="34" charset="0"/>
            </a:endParaRPr>
          </a:p>
          <a:p>
            <a:pPr marL="0" indent="0" algn="ctr">
              <a:buNone/>
            </a:pPr>
            <a:endParaRPr lang="en-US" sz="2400" b="1" i="1">
              <a:latin typeface="Aptos" panose="020B0004020202020204" pitchFamily="34" charset="0"/>
            </a:endParaRPr>
          </a:p>
          <a:p>
            <a:pPr marL="0" indent="0" algn="ctr">
              <a:buNone/>
            </a:pPr>
            <a:r>
              <a:rPr lang="en-US" sz="2400" b="1" i="1">
                <a:latin typeface="Aptos" panose="020B0004020202020204" pitchFamily="34" charset="0"/>
              </a:rPr>
              <a:t>- Melanie Frank, MVP, Technology</a:t>
            </a:r>
          </a:p>
          <a:p>
            <a:pPr marL="514350" indent="-514350" algn="ctr">
              <a:buFont typeface="Arial" panose="020B0604020202020204" pitchFamily="34" charset="0"/>
              <a:buAutoNum type="arabicPeriod"/>
            </a:pPr>
            <a:endParaRPr lang="en-US" sz="4400" b="1">
              <a:latin typeface="Aptos" panose="020B0004020202020204" pitchFamily="34" charset="0"/>
            </a:endParaRPr>
          </a:p>
          <a:p>
            <a:pPr marL="514350" indent="-514350" algn="ctr">
              <a:buFont typeface="Arial" panose="020B0604020202020204" pitchFamily="34" charset="0"/>
              <a:buAutoNum type="arabicPeriod"/>
            </a:pPr>
            <a:endParaRPr lang="en-US" sz="4400" b="1">
              <a:latin typeface="Aptos" panose="020B0004020202020204" pitchFamily="34" charset="0"/>
            </a:endParaRPr>
          </a:p>
          <a:p>
            <a:pPr marL="514350" indent="-514350" algn="ctr">
              <a:buAutoNum type="arabicPeriod"/>
            </a:pPr>
            <a:endParaRPr lang="en-US" sz="4400" b="1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3929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2ce30ec-45ff-4352-a0bf-c25711ef3d52" xsi:nil="true"/>
    <lcf76f155ced4ddcb4097134ff3c332f xmlns="18e93869-913b-4f58-8a3a-2295faa2da45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B1F06DA5E5504782A1015627645B9E" ma:contentTypeVersion="16" ma:contentTypeDescription="Create a new document." ma:contentTypeScope="" ma:versionID="16861db0f9e08608a994f0a50677bdc8">
  <xsd:schema xmlns:xsd="http://www.w3.org/2001/XMLSchema" xmlns:xs="http://www.w3.org/2001/XMLSchema" xmlns:p="http://schemas.microsoft.com/office/2006/metadata/properties" xmlns:ns2="18e93869-913b-4f58-8a3a-2295faa2da45" xmlns:ns3="92ce30ec-45ff-4352-a0bf-c25711ef3d52" targetNamespace="http://schemas.microsoft.com/office/2006/metadata/properties" ma:root="true" ma:fieldsID="642bb71495e54c05b3c69022ed8288a2" ns2:_="" ns3:_="">
    <xsd:import namespace="18e93869-913b-4f58-8a3a-2295faa2da45"/>
    <xsd:import namespace="92ce30ec-45ff-4352-a0bf-c25711ef3d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e93869-913b-4f58-8a3a-2295faa2da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dcef53ab-fd68-4bb5-aefd-1429270f00d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ce30ec-45ff-4352-a0bf-c25711ef3d5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ab526ad8-ce37-4f51-8374-8aacb456756e}" ma:internalName="TaxCatchAll" ma:showField="CatchAllData" ma:web="92ce30ec-45ff-4352-a0bf-c25711ef3d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9D191DE-568C-4EFF-8C2C-197FA477030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5BF7924-0D3E-45B6-B1FB-588FE658E3BB}">
  <ds:schemaRefs>
    <ds:schemaRef ds:uri="http://schemas.microsoft.com/office/2006/metadata/properties"/>
    <ds:schemaRef ds:uri="http://schemas.microsoft.com/office/infopath/2007/PartnerControls"/>
    <ds:schemaRef ds:uri="92ce30ec-45ff-4352-a0bf-c25711ef3d52"/>
    <ds:schemaRef ds:uri="18e93869-913b-4f58-8a3a-2295faa2da45"/>
  </ds:schemaRefs>
</ds:datastoreItem>
</file>

<file path=customXml/itemProps3.xml><?xml version="1.0" encoding="utf-8"?>
<ds:datastoreItem xmlns:ds="http://schemas.openxmlformats.org/officeDocument/2006/customXml" ds:itemID="{84B47D76-2172-448B-B76E-D8DFE9EC9E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8e93869-913b-4f58-8a3a-2295faa2da45"/>
    <ds:schemaRef ds:uri="92ce30ec-45ff-4352-a0bf-c25711ef3d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162</Words>
  <Application>Microsoft Office PowerPoint</Application>
  <PresentationFormat>Widescreen</PresentationFormat>
  <Paragraphs>22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Arial</vt:lpstr>
      <vt:lpstr>Calibri</vt:lpstr>
      <vt:lpstr>Calibri Light</vt:lpstr>
      <vt:lpstr>Office Theme</vt:lpstr>
      <vt:lpstr>PowerPoint Presentation</vt:lpstr>
      <vt:lpstr>Session Overview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WIT Mentoring</dc:title>
  <dc:creator>Esther Angell</dc:creator>
  <cp:lastModifiedBy>Alexis Gosik</cp:lastModifiedBy>
  <cp:revision>1</cp:revision>
  <dcterms:created xsi:type="dcterms:W3CDTF">2021-09-22T15:17:40Z</dcterms:created>
  <dcterms:modified xsi:type="dcterms:W3CDTF">2026-05-21T17:25:42Z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0x010100C6B1F06DA5E5504782A1015627645B9E</vt:lpwstr>
  </property>
  <property fmtid="{D5CDD505-2E9C-101B-9397-08002B2CF9AE}" pid="3" name="MediaServiceImageTags">
    <vt:lpwstr/>
  </property>
</Properties>
</file>